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2986" autoAdjust="0"/>
  </p:normalViewPr>
  <p:slideViewPr>
    <p:cSldViewPr snapToGrid="0">
      <p:cViewPr varScale="1">
        <p:scale>
          <a:sx n="59" d="100"/>
          <a:sy n="59" d="100"/>
        </p:scale>
        <p:origin x="1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892F-B96E-4367-9B50-646654C1999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2A47-AFB0-49BD-974E-0AB94BCE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37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892F-B96E-4367-9B50-646654C1999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2A47-AFB0-49BD-974E-0AB94BCE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0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892F-B96E-4367-9B50-646654C1999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2A47-AFB0-49BD-974E-0AB94BCE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4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892F-B96E-4367-9B50-646654C1999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2A47-AFB0-49BD-974E-0AB94BCE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01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892F-B96E-4367-9B50-646654C1999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2A47-AFB0-49BD-974E-0AB94BCE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78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892F-B96E-4367-9B50-646654C1999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2A47-AFB0-49BD-974E-0AB94BCE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6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892F-B96E-4367-9B50-646654C1999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2A47-AFB0-49BD-974E-0AB94BCE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68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892F-B96E-4367-9B50-646654C1999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2A47-AFB0-49BD-974E-0AB94BCE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47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892F-B96E-4367-9B50-646654C1999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2A47-AFB0-49BD-974E-0AB94BCE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00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892F-B96E-4367-9B50-646654C1999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2A47-AFB0-49BD-974E-0AB94BCE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892F-B96E-4367-9B50-646654C1999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2A47-AFB0-49BD-974E-0AB94BCE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53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D892F-B96E-4367-9B50-646654C1999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42A47-AFB0-49BD-974E-0AB94BCE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3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7" cy="16002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Panel Panache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Laura Strickland</a:t>
            </a:r>
            <a:endParaRPr lang="en-US" sz="3200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" b="20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62961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7" cy="16002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Panel Panache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Laura Strickland</a:t>
            </a:r>
            <a:endParaRPr lang="en-US" sz="3200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6" b="192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83268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7" cy="16002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Panel Panache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Laura Strickland</a:t>
            </a:r>
            <a:endParaRPr lang="en-US" sz="3200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9" b="135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9703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Panel Panache</vt:lpstr>
      <vt:lpstr>Panel Panache</vt:lpstr>
      <vt:lpstr>Panel Panache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Panel Panache</dc:title>
  <dc:creator>patron</dc:creator>
  <cp:lastModifiedBy>patron</cp:lastModifiedBy>
  <cp:revision>2</cp:revision>
  <dcterms:created xsi:type="dcterms:W3CDTF">2023-12-12T19:26:37Z</dcterms:created>
  <dcterms:modified xsi:type="dcterms:W3CDTF">2023-12-12T19:33:59Z</dcterms:modified>
</cp:coreProperties>
</file>